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60" r:id="rId6"/>
    <p:sldId id="262" r:id="rId7"/>
    <p:sldId id="272" r:id="rId8"/>
    <p:sldId id="268" r:id="rId9"/>
    <p:sldId id="271" r:id="rId10"/>
    <p:sldId id="274" r:id="rId11"/>
    <p:sldId id="26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 varScale="1">
        <p:scale>
          <a:sx n="41" d="100"/>
          <a:sy n="41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009A8-891C-4372-849D-82E76C624796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3D137-2553-4238-B2A1-174C36694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3D137-2553-4238-B2A1-174C36694D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7B45-EA2D-4847-B957-E34B8B9E2C12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FD009-01F8-4A86-9707-57D8AD5B7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bbl.us/edit?welcome-user-teachertechnolog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86800" cy="4343400"/>
          </a:xfrm>
        </p:spPr>
        <p:txBody>
          <a:bodyPr>
            <a:normAutofit/>
          </a:bodyPr>
          <a:lstStyle/>
          <a:p>
            <a:r>
              <a:rPr lang="en-US" b="1" dirty="0" smtClean="0"/>
              <a:t>Before the Home Edition, there was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7300" b="1" dirty="0" smtClean="0"/>
              <a:t>Extreme Makeover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3600" b="1" dirty="0" smtClean="0"/>
              <a:t>in which top plastic surgeons, eye surgeons, </a:t>
            </a:r>
            <a:br>
              <a:rPr lang="en-US" sz="3600" b="1" dirty="0" smtClean="0"/>
            </a:br>
            <a:r>
              <a:rPr lang="en-US" sz="3600" b="1" dirty="0" smtClean="0"/>
              <a:t>cosmetic dentists, hair stylists, makeup </a:t>
            </a:r>
            <a:br>
              <a:rPr lang="en-US" sz="3600" b="1" dirty="0" smtClean="0"/>
            </a:br>
            <a:r>
              <a:rPr lang="en-US" sz="3600" b="1" dirty="0" smtClean="0"/>
              <a:t>artists, &amp; personal trainers gave people </a:t>
            </a:r>
            <a:br>
              <a:rPr lang="en-US" sz="3600" b="1" dirty="0" smtClean="0"/>
            </a:br>
            <a:r>
              <a:rPr lang="en-US" sz="3600" b="1" dirty="0" smtClean="0"/>
              <a:t>complete face &amp; body makeovers. </a:t>
            </a:r>
            <a:endParaRPr lang="en-US" sz="3600" b="1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343400"/>
            <a:ext cx="28448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Teach </a:t>
            </a:r>
            <a:r>
              <a:rPr lang="en-US" sz="5400" b="1" dirty="0" smtClean="0">
                <a:solidFill>
                  <a:srgbClr val="FF0000"/>
                </a:solidFill>
              </a:rPr>
              <a:t>&amp; Reinforce </a:t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21</a:t>
            </a:r>
            <a:r>
              <a:rPr lang="en-US" sz="54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5400" b="1" dirty="0" smtClean="0">
                <a:solidFill>
                  <a:srgbClr val="FF0000"/>
                </a:solidFill>
              </a:rPr>
              <a:t> Century Skills:</a:t>
            </a:r>
            <a:br>
              <a:rPr lang="en-US" sz="5400" b="1" dirty="0" smtClean="0">
                <a:solidFill>
                  <a:srgbClr val="FF0000"/>
                </a:solidFill>
              </a:rPr>
            </a:b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43434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Inquiry</a:t>
            </a:r>
          </a:p>
          <a:p>
            <a:r>
              <a:rPr lang="en-US" sz="4000" b="1" dirty="0" smtClean="0"/>
              <a:t>Critical thinking</a:t>
            </a:r>
          </a:p>
          <a:p>
            <a:r>
              <a:rPr lang="en-US" sz="4000" b="1" dirty="0" smtClean="0"/>
              <a:t>Creative problem-solving</a:t>
            </a:r>
          </a:p>
          <a:p>
            <a:r>
              <a:rPr lang="en-US" sz="4000" b="1" dirty="0" smtClean="0"/>
              <a:t>Creative communication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09800"/>
            <a:ext cx="4572000" cy="4648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Collaboration</a:t>
            </a:r>
          </a:p>
          <a:p>
            <a:r>
              <a:rPr lang="en-US" sz="4000" b="1" dirty="0" smtClean="0"/>
              <a:t>Global awareness</a:t>
            </a:r>
          </a:p>
          <a:p>
            <a:r>
              <a:rPr lang="en-US" sz="4000" b="1" dirty="0" smtClean="0"/>
              <a:t>Digital citizenship</a:t>
            </a:r>
          </a:p>
          <a:p>
            <a:r>
              <a:rPr lang="en-US" sz="4000" b="1" dirty="0" smtClean="0"/>
              <a:t>Information, media, &amp; computer lite</a:t>
            </a:r>
            <a:r>
              <a:rPr lang="en-US" sz="3600" b="1" dirty="0" smtClean="0"/>
              <a:t>racy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541020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Teacher Evaluations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Collaboration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Collaboration + specialist  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Collaboration + specialist + technology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828800"/>
            <a:ext cx="809625" cy="779740"/>
          </a:xfrm>
          <a:prstGeom prst="rect">
            <a:avLst/>
          </a:prstGeom>
        </p:spPr>
      </p:pic>
      <p:pic>
        <p:nvPicPr>
          <p:cNvPr id="6" name="Picture 5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2819400"/>
            <a:ext cx="809625" cy="779740"/>
          </a:xfrm>
          <a:prstGeom prst="rect">
            <a:avLst/>
          </a:prstGeom>
        </p:spPr>
      </p:pic>
      <p:pic>
        <p:nvPicPr>
          <p:cNvPr id="7" name="Picture 6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819400"/>
            <a:ext cx="809625" cy="779740"/>
          </a:xfrm>
          <a:prstGeom prst="rect">
            <a:avLst/>
          </a:prstGeom>
        </p:spPr>
      </p:pic>
      <p:pic>
        <p:nvPicPr>
          <p:cNvPr id="8" name="Picture 7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3962400"/>
            <a:ext cx="809625" cy="779740"/>
          </a:xfrm>
          <a:prstGeom prst="rect">
            <a:avLst/>
          </a:prstGeom>
        </p:spPr>
      </p:pic>
      <p:pic>
        <p:nvPicPr>
          <p:cNvPr id="9" name="Picture 8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3962400"/>
            <a:ext cx="809625" cy="779740"/>
          </a:xfrm>
          <a:prstGeom prst="rect">
            <a:avLst/>
          </a:prstGeom>
        </p:spPr>
      </p:pic>
      <p:pic>
        <p:nvPicPr>
          <p:cNvPr id="10" name="Picture 9" descr="6a00e0097e4e6888330111684f7879970c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34375" y="3962400"/>
            <a:ext cx="809625" cy="779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7696200" cy="5334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1"/>
                </a:solidFill>
              </a:rPr>
              <a:t>Instead of using  PowerPoint </a:t>
            </a:r>
            <a:r>
              <a:rPr lang="en-US" sz="7200" b="1" i="1" dirty="0" smtClean="0">
                <a:solidFill>
                  <a:schemeClr val="tx1"/>
                </a:solidFill>
              </a:rPr>
              <a:t>again</a:t>
            </a:r>
            <a:r>
              <a:rPr lang="en-US" sz="7200" b="1" dirty="0" smtClean="0">
                <a:solidFill>
                  <a:schemeClr val="tx1"/>
                </a:solidFill>
              </a:rPr>
              <a:t>, </a:t>
            </a:r>
            <a:r>
              <a:rPr lang="en-US" sz="7200" b="1" dirty="0" smtClean="0">
                <a:solidFill>
                  <a:srgbClr val="FF0000"/>
                </a:solidFill>
              </a:rPr>
              <a:t>tuck</a:t>
            </a:r>
            <a:r>
              <a:rPr lang="en-US" sz="7200" b="1" dirty="0" smtClean="0">
                <a:solidFill>
                  <a:schemeClr val="tx1"/>
                </a:solidFill>
              </a:rPr>
              <a:t> in some of </a:t>
            </a:r>
            <a:r>
              <a:rPr lang="en-US" sz="7200" b="1" dirty="0" smtClean="0">
                <a:solidFill>
                  <a:schemeClr val="tx1"/>
                </a:solidFill>
              </a:rPr>
              <a:t>these </a:t>
            </a:r>
            <a:r>
              <a:rPr lang="en-US" sz="7200" b="1" dirty="0" smtClean="0">
                <a:solidFill>
                  <a:schemeClr val="tx1"/>
                </a:solidFill>
              </a:rPr>
              <a:t>ideas…</a:t>
            </a:r>
          </a:p>
          <a:p>
            <a:r>
              <a:rPr lang="en-US" sz="2000" b="1" dirty="0" smtClean="0">
                <a:hlinkClick r:id="rId2"/>
              </a:rPr>
              <a:t>http://www.bubbl.us/edit?welcome-user-teachertechnology</a:t>
            </a:r>
            <a:endParaRPr lang="en-US" sz="2000" b="1" dirty="0" smtClean="0"/>
          </a:p>
          <a:p>
            <a:endParaRPr lang="en-US" sz="7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xplosion 2 5"/>
          <p:cNvSpPr/>
          <p:nvPr/>
        </p:nvSpPr>
        <p:spPr>
          <a:xfrm>
            <a:off x="838200" y="2286000"/>
            <a:ext cx="7315200" cy="4572000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1447800" y="1905000"/>
            <a:ext cx="6400800" cy="495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/>
            </a:r>
            <a:br>
              <a:rPr lang="en-US" sz="6600" b="1" dirty="0" smtClean="0">
                <a:solidFill>
                  <a:srgbClr val="FF0000"/>
                </a:solidFill>
              </a:rPr>
            </a:br>
            <a:r>
              <a:rPr lang="en-US" sz="6600" b="1" dirty="0" smtClean="0">
                <a:solidFill>
                  <a:srgbClr val="FF0000"/>
                </a:solidFill>
              </a:rPr>
              <a:t>Extreme Makeover:</a:t>
            </a:r>
            <a:br>
              <a:rPr lang="en-US" sz="6600" b="1" dirty="0" smtClean="0">
                <a:solidFill>
                  <a:srgbClr val="FF0000"/>
                </a:solidFill>
              </a:rPr>
            </a:br>
            <a:r>
              <a:rPr lang="en-US" sz="6600" b="1" dirty="0" smtClean="0">
                <a:solidFill>
                  <a:srgbClr val="FF0000"/>
                </a:solidFill>
              </a:rPr>
              <a:t>Lesson Plan Edition</a:t>
            </a:r>
            <a:br>
              <a:rPr lang="en-US" sz="6600" b="1" dirty="0" smtClean="0">
                <a:solidFill>
                  <a:srgbClr val="FF0000"/>
                </a:solidFill>
              </a:rPr>
            </a:br>
            <a:endParaRPr lang="en-US" sz="6600" dirty="0"/>
          </a:p>
        </p:txBody>
      </p:sp>
      <p:pic>
        <p:nvPicPr>
          <p:cNvPr id="4" name="Content Placeholder 3" descr="LessonPlan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133600"/>
            <a:ext cx="4953000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r>
              <a:rPr lang="en-US" sz="9600" dirty="0" smtClean="0"/>
              <a:t> </a:t>
            </a:r>
            <a:r>
              <a:rPr lang="en-US" sz="9600" b="1" dirty="0" smtClean="0"/>
              <a:t>Does  your teaching need a   </a:t>
            </a:r>
            <a:r>
              <a:rPr lang="en-US" sz="9600" b="1" dirty="0" smtClean="0">
                <a:solidFill>
                  <a:srgbClr val="FF0000"/>
                </a:solidFill>
              </a:rPr>
              <a:t>transfusion</a:t>
            </a:r>
            <a:r>
              <a:rPr lang="en-US" sz="9600" b="1" dirty="0" smtClean="0"/>
              <a:t>?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/>
              <a:t> Do you need a technology </a:t>
            </a:r>
            <a:r>
              <a:rPr lang="en-US" sz="9600" b="1" dirty="0" smtClean="0">
                <a:solidFill>
                  <a:srgbClr val="FF0000"/>
                </a:solidFill>
              </a:rPr>
              <a:t>implant</a:t>
            </a:r>
            <a:r>
              <a:rPr lang="en-US" sz="9600" b="1" dirty="0" smtClean="0"/>
              <a:t>?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54864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Repair</a:t>
            </a:r>
            <a:r>
              <a:rPr lang="en-US" sz="6600" b="1" dirty="0" smtClean="0">
                <a:solidFill>
                  <a:schemeClr val="tx1"/>
                </a:solidFill>
              </a:rPr>
              <a:t> your strategies</a:t>
            </a:r>
          </a:p>
          <a:p>
            <a:r>
              <a:rPr lang="en-US" sz="6600" b="1" dirty="0" smtClean="0">
                <a:solidFill>
                  <a:srgbClr val="FF0000"/>
                </a:solidFill>
              </a:rPr>
              <a:t>Reduce</a:t>
            </a:r>
            <a:r>
              <a:rPr lang="en-US" sz="6600" b="1" dirty="0" smtClean="0">
                <a:solidFill>
                  <a:schemeClr val="tx1"/>
                </a:solidFill>
              </a:rPr>
              <a:t> your workload &amp; </a:t>
            </a:r>
            <a:r>
              <a:rPr lang="en-US" sz="6600" b="1" dirty="0" smtClean="0">
                <a:solidFill>
                  <a:srgbClr val="FF0000"/>
                </a:solidFill>
              </a:rPr>
              <a:t>Restore</a:t>
            </a:r>
            <a:r>
              <a:rPr lang="en-US" sz="6600" b="1" dirty="0" smtClean="0">
                <a:solidFill>
                  <a:schemeClr val="tx1"/>
                </a:solidFill>
              </a:rPr>
              <a:t> your love of    </a:t>
            </a:r>
          </a:p>
          <a:p>
            <a:r>
              <a:rPr lang="en-US" sz="6600" b="1" dirty="0" smtClean="0">
                <a:solidFill>
                  <a:schemeClr val="tx1"/>
                </a:solidFill>
              </a:rPr>
              <a:t>teaching!</a:t>
            </a:r>
            <a:endParaRPr lang="en-US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8839200" cy="5715000"/>
          </a:xfrm>
        </p:spPr>
        <p:txBody>
          <a:bodyPr>
            <a:noAutofit/>
          </a:bodyPr>
          <a:lstStyle/>
          <a:p>
            <a:r>
              <a:rPr lang="en-US" sz="6600" b="1" u="sng" dirty="0" smtClean="0">
                <a:solidFill>
                  <a:schemeClr val="tx1"/>
                </a:solidFill>
              </a:rPr>
              <a:t>Collaborate</a:t>
            </a:r>
            <a:r>
              <a:rPr lang="en-US" sz="6600" b="1" dirty="0" smtClean="0">
                <a:solidFill>
                  <a:schemeClr val="tx1"/>
                </a:solidFill>
              </a:rPr>
              <a:t> to </a:t>
            </a:r>
          </a:p>
          <a:p>
            <a:r>
              <a:rPr lang="en-US" sz="6600" b="1" dirty="0" smtClean="0">
                <a:solidFill>
                  <a:srgbClr val="FF0000"/>
                </a:solidFill>
              </a:rPr>
              <a:t>inject</a:t>
            </a:r>
            <a:r>
              <a:rPr lang="en-US" sz="6600" b="1" dirty="0" smtClean="0">
                <a:solidFill>
                  <a:schemeClr val="tx1"/>
                </a:solidFill>
              </a:rPr>
              <a:t> &amp; </a:t>
            </a:r>
            <a:r>
              <a:rPr lang="en-US" sz="6600" b="1" dirty="0" smtClean="0">
                <a:solidFill>
                  <a:srgbClr val="FF0000"/>
                </a:solidFill>
              </a:rPr>
              <a:t>lift</a:t>
            </a:r>
            <a:r>
              <a:rPr lang="en-US" sz="66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6000" b="1" dirty="0" smtClean="0">
                <a:solidFill>
                  <a:schemeClr val="tx1"/>
                </a:solidFill>
              </a:rPr>
              <a:t>your lesson plans </a:t>
            </a:r>
            <a:r>
              <a:rPr lang="en-US" sz="6000" b="1" dirty="0" smtClean="0">
                <a:solidFill>
                  <a:schemeClr val="tx1"/>
                </a:solidFill>
              </a:rPr>
              <a:t>with </a:t>
            </a:r>
          </a:p>
          <a:p>
            <a:r>
              <a:rPr lang="en-US" sz="6000" b="1" dirty="0" smtClean="0">
                <a:solidFill>
                  <a:schemeClr val="tx1"/>
                </a:solidFill>
              </a:rPr>
              <a:t>free </a:t>
            </a:r>
            <a:r>
              <a:rPr lang="en-US" sz="6000" b="1" dirty="0" smtClean="0">
                <a:solidFill>
                  <a:schemeClr val="tx1"/>
                </a:solidFill>
              </a:rPr>
              <a:t>instructional technology! 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6" name="Picture 5" descr="syri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95400"/>
            <a:ext cx="1524000" cy="1757680"/>
          </a:xfrm>
          <a:prstGeom prst="rect">
            <a:avLst/>
          </a:prstGeom>
        </p:spPr>
      </p:pic>
      <p:pic>
        <p:nvPicPr>
          <p:cNvPr id="7" name="Picture 6" descr="BBSBFCA28UQ3PCA8QBC7PCA02YFPSCAV46T53CAHW42JLCA33QSNUCAEJBBYKCA7BZTU9CAV4XQ57CA7S7H15CAYE8J0FCA2UVEF2CAQIT06GCA1NGLAUCAIM54YMCAEA6JZECAW7FLHBCAXKJS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1600200"/>
            <a:ext cx="1970314" cy="1485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Digital Natives</a:t>
            </a:r>
            <a:endParaRPr lang="en-US" sz="6600" b="1" dirty="0"/>
          </a:p>
        </p:txBody>
      </p:sp>
      <p:pic>
        <p:nvPicPr>
          <p:cNvPr id="4" name="Content Placeholder 3" descr="generation-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1676400"/>
            <a:ext cx="5638800" cy="4340489"/>
          </a:xfrm>
        </p:spPr>
      </p:pic>
      <p:sp>
        <p:nvSpPr>
          <p:cNvPr id="6" name="Rectangle 5"/>
          <p:cNvSpPr/>
          <p:nvPr/>
        </p:nvSpPr>
        <p:spPr>
          <a:xfrm>
            <a:off x="0" y="1295400"/>
            <a:ext cx="4419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Prefer: 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/>
              <a:t>Active learning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/>
              <a:t>Quick access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/>
              <a:t>Multi-tasking</a:t>
            </a:r>
          </a:p>
          <a:p>
            <a:pPr>
              <a:buFont typeface="Arial" pitchFamily="34" charset="0"/>
              <a:buChar char="•"/>
            </a:pPr>
            <a:r>
              <a:rPr lang="en-US" sz="4800" b="1" dirty="0" smtClean="0"/>
              <a:t>Real time  </a:t>
            </a:r>
          </a:p>
          <a:p>
            <a:r>
              <a:rPr lang="en-US" sz="4800" b="1" dirty="0" smtClean="0"/>
              <a:t>  </a:t>
            </a:r>
            <a:r>
              <a:rPr lang="en-US" sz="4800" b="1" dirty="0" smtClean="0"/>
              <a:t>interaction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sz="7300" b="1" dirty="0" smtClean="0"/>
              <a:t>Digital Natives: </a:t>
            </a:r>
            <a:r>
              <a:rPr lang="en-US" sz="6600" b="1" dirty="0" smtClean="0"/>
              <a:t/>
            </a:r>
            <a:br>
              <a:rPr lang="en-US" sz="6600" b="1" dirty="0" smtClean="0"/>
            </a:br>
            <a:endParaRPr lang="en-US" sz="6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371600"/>
            <a:ext cx="6705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Also prefer:</a:t>
            </a:r>
            <a:endParaRPr lang="en-US" sz="4400" b="1" dirty="0" smtClean="0"/>
          </a:p>
          <a:p>
            <a:pPr>
              <a:buFont typeface="Arial" pitchFamily="34" charset="0"/>
              <a:buChar char="•"/>
            </a:pPr>
            <a:r>
              <a:rPr lang="en-US" sz="4400" b="1" dirty="0" smtClean="0"/>
              <a:t>Hyperlinked </a:t>
            </a:r>
            <a:r>
              <a:rPr lang="en-US" sz="4400" b="1" dirty="0" smtClean="0"/>
              <a:t>sources</a:t>
            </a:r>
          </a:p>
          <a:p>
            <a:pPr>
              <a:buFont typeface="Arial" pitchFamily="34" charset="0"/>
              <a:buChar char="•"/>
            </a:pPr>
            <a:r>
              <a:rPr lang="en-US" sz="4400" b="1" dirty="0" smtClean="0"/>
              <a:t>Generating content</a:t>
            </a:r>
          </a:p>
          <a:p>
            <a:pPr>
              <a:buFont typeface="Arial" pitchFamily="34" charset="0"/>
              <a:buChar char="•"/>
            </a:pPr>
            <a:r>
              <a:rPr lang="en-US" sz="4400" b="1" dirty="0" smtClean="0"/>
              <a:t>Pictures, sounds, &amp;  </a:t>
            </a:r>
          </a:p>
          <a:p>
            <a:r>
              <a:rPr lang="en-US" sz="4400" b="1" dirty="0" smtClean="0"/>
              <a:t>  </a:t>
            </a:r>
            <a:r>
              <a:rPr lang="en-US" sz="4400" b="1" dirty="0" smtClean="0"/>
              <a:t>video </a:t>
            </a:r>
            <a:r>
              <a:rPr lang="en-US" sz="4400" b="1" dirty="0" smtClean="0"/>
              <a:t>before text</a:t>
            </a:r>
          </a:p>
          <a:p>
            <a:pPr>
              <a:buFont typeface="Arial" pitchFamily="34" charset="0"/>
              <a:buChar char="•"/>
            </a:pPr>
            <a:r>
              <a:rPr lang="en-US" sz="4400" b="1" dirty="0" smtClean="0"/>
              <a:t>Learning that is instant,  </a:t>
            </a:r>
          </a:p>
          <a:p>
            <a:r>
              <a:rPr lang="en-US" sz="4400" b="1" dirty="0" smtClean="0"/>
              <a:t>  </a:t>
            </a:r>
            <a:r>
              <a:rPr lang="en-US" sz="4400" b="1" dirty="0" smtClean="0"/>
              <a:t>relevant</a:t>
            </a:r>
            <a:r>
              <a:rPr lang="en-US" sz="4400" b="1" dirty="0" smtClean="0"/>
              <a:t>, &amp; fun</a:t>
            </a:r>
            <a:endParaRPr lang="en-US" sz="4400" b="1" dirty="0"/>
          </a:p>
        </p:txBody>
      </p:sp>
      <p:pic>
        <p:nvPicPr>
          <p:cNvPr id="11" name="Picture 10" descr="eye_google_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038600"/>
            <a:ext cx="2540000" cy="1905000"/>
          </a:xfrm>
          <a:prstGeom prst="rect">
            <a:avLst/>
          </a:prstGeom>
        </p:spPr>
      </p:pic>
      <p:pic>
        <p:nvPicPr>
          <p:cNvPr id="12" name="Picture 11" descr="gyj_bor_rou_sh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1371599"/>
            <a:ext cx="2514600" cy="2495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Digital Immigrants</a:t>
            </a:r>
            <a:endParaRPr lang="en-US" sz="6600" b="1" dirty="0"/>
          </a:p>
        </p:txBody>
      </p:sp>
      <p:pic>
        <p:nvPicPr>
          <p:cNvPr id="4" name="Picture 3" descr="d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371600"/>
            <a:ext cx="51816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131</Words>
  <Application>Microsoft Office PowerPoint</Application>
  <PresentationFormat>On-screen Show (4:3)</PresentationFormat>
  <Paragraphs>45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Before the Home Edition, there was Extreme Makeover in which top plastic surgeons, eye surgeons,  cosmetic dentists, hair stylists, makeup  artists, &amp; personal trainers gave people  complete face &amp; body makeovers. </vt:lpstr>
      <vt:lpstr> Extreme Makeover: Lesson Plan Edition </vt:lpstr>
      <vt:lpstr> </vt:lpstr>
      <vt:lpstr>Slide 4</vt:lpstr>
      <vt:lpstr>Slide 5</vt:lpstr>
      <vt:lpstr>Slide 6</vt:lpstr>
      <vt:lpstr>Digital Natives</vt:lpstr>
      <vt:lpstr>Digital Natives:  </vt:lpstr>
      <vt:lpstr>Digital Immigrants</vt:lpstr>
      <vt:lpstr> Teach &amp; Reinforce  21st Century Skills: </vt:lpstr>
      <vt:lpstr>Slide 11</vt:lpstr>
      <vt:lpstr>Slide 12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First, there was Extreme Makeover Then, there was Extreme Makeover, Home Edition Now, there is </dc:title>
  <dc:creator>WCPSS</dc:creator>
  <cp:lastModifiedBy>WCPSS</cp:lastModifiedBy>
  <cp:revision>86</cp:revision>
  <dcterms:created xsi:type="dcterms:W3CDTF">2010-01-28T15:54:26Z</dcterms:created>
  <dcterms:modified xsi:type="dcterms:W3CDTF">2010-02-08T18:40:38Z</dcterms:modified>
</cp:coreProperties>
</file>